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B52A-4BC1-32B7-97C2-3164F92AC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0826F-A4AC-6006-AD68-A090C160D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2BD6A-CA13-DD7A-5E8F-7494B614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ECAC3-1507-BB17-6FE8-4C96E468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9E427-A06C-89B8-69D8-3E234323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34EC-0BBB-B72E-9E6D-9B044ABF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C68AC-0B47-1B26-33BE-A5A2F2F0A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B76D-8F7E-7BF0-CCE2-EC833D62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8C07-FC2F-7847-2A03-D769B811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7B798-E9AF-435C-688F-5859B46E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118F2-4A12-2B15-9379-E93B245CE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39BC3-7CDE-C916-0A5F-5E9073334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670EE-99D9-B851-53CF-C8C7DB7A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7970D-F3AC-5DF7-8C14-238EF780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8C633-D663-25D8-B97E-C8BA7F425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4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A1-C11E-6E8F-973F-6B059458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C523-0198-C266-ABD4-AFA10540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B89B0-7DEE-BA97-CF94-62CD64D5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C0D4-01A6-A1BF-B142-BC88F77B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6C766-A1CA-B4DF-6FBA-3EA9241F2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9E7E-7840-9110-5D95-A237745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C46E5-1CCB-5949-BE12-4F428CFEF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0E718-F18E-3632-70DF-3E4B01FC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A6417-719E-1BDA-A788-7E6D83EE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6A21C-BB34-F582-3D1D-2EB0F184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9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EE3B-FBE0-D276-88E6-486D5DF5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DCCC-FF4A-1AA7-F3B5-58195453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4BB6-F003-746B-43F4-708670A4B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01047-DAB3-B3F0-F0C0-E17030A7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FCAD1-5648-36F8-074B-8B80F15F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7F5D9-A966-4BE9-C835-222BC0F7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BB3D-F60B-FAF6-9701-A83242AB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FD77A-0C8C-E13C-3AB1-0AB903DC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C5858-9D6A-334C-5AC8-2CFEF363F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D760A-2AE6-B373-F90C-A3D7ABE66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BBBC6-E11D-09AB-3834-D86702D40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7BF52-BDF0-E5D5-36F0-F11545283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013158-AA24-415E-17CE-0623BFCD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30124-6F07-8F68-0CF8-9376A1A8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9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FC82-C74F-ABEE-E81D-1085F066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A56A2-668D-9960-0C18-2BAA35F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F09E9-3D17-35D2-6721-0187964D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4EBFE-8557-355B-CD20-1860355B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56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348085-298D-21CE-7E0F-4EE52281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768ABE-1276-3CDB-E82F-DC652F585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70E1-8CF1-2812-2628-CA9A8B64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31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D27E-FECA-BFF2-8F15-198C6497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A021-D05A-4E3C-8961-4B898079D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C8C58-85E6-585A-0F21-C8B07A734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17C87-39C0-5FE5-EE67-F8544B49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61436-A188-4640-8BFE-40CD72795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A2A6B-1387-CE32-2339-1F8CD280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8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863C-30C2-ED31-6BB5-24541E1F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63770-14B2-0576-9773-8E774F153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9DBDD-ED92-1ED4-D845-4BAACD37D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3E66A-F4AB-697F-EA79-993A5551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24800-5E30-2DC6-8007-BCDF9008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A49D5-6514-6113-9979-B5A630DA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DA570-D383-13C6-C7BC-DBB55E745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069C7-DE16-EBF6-A36D-1142D01C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9B338-1F05-D893-5BA8-BDDDA942D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ED836-7597-4182-A231-38E989AC43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3642B-5CE2-3371-F901-D77FC146B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4AF89-E693-8D8A-5809-C074B9EC6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022C-D627-46A4-9FAA-EBA9ED7D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279A-7F96-4D51-A066-A4A2EEF2D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944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Transaction Management with Spring Boot and Spring Data JPA (@Transactional Annotation)</a:t>
            </a:r>
          </a:p>
        </p:txBody>
      </p:sp>
    </p:spTree>
    <p:extLst>
      <p:ext uri="{BB962C8B-B14F-4D97-AF65-F5344CB8AC3E}">
        <p14:creationId xmlns:p14="http://schemas.microsoft.com/office/powerpoint/2010/main" val="143641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532A-4FCD-602E-F4E8-F02CA203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Transaction Management with Spring Boot and Spring Data JPA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9290E-562F-E2CF-B6F8-1447688A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5" y="2141537"/>
            <a:ext cx="1186753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Spring Data JPA provides a default transaction management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Spring boot project step by step and implement Transaction Management using @Transactional (We will take eCommerce place order use case</a:t>
            </a:r>
          </a:p>
        </p:txBody>
      </p:sp>
    </p:spTree>
    <p:extLst>
      <p:ext uri="{BB962C8B-B14F-4D97-AF65-F5344CB8AC3E}">
        <p14:creationId xmlns:p14="http://schemas.microsoft.com/office/powerpoint/2010/main" val="426551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1B59B-84DC-BAFA-D981-12ED8BED0928}"/>
              </a:ext>
            </a:extLst>
          </p:cNvPr>
          <p:cNvSpPr txBox="1"/>
          <p:nvPr/>
        </p:nvSpPr>
        <p:spPr>
          <a:xfrm>
            <a:off x="1222117" y="4538791"/>
            <a:ext cx="10173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Spring Data JPA, </a:t>
            </a:r>
            <a:r>
              <a:rPr lang="en-US" sz="2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SimpleJpaRepository</a:t>
            </a: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used as the default implementation of </a:t>
            </a:r>
            <a:r>
              <a:rPr lang="en-US" sz="2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JpaRepository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9F86B-D6CC-2359-AC5F-2AAE9847D009}"/>
              </a:ext>
            </a:extLst>
          </p:cNvPr>
          <p:cNvSpPr txBox="1"/>
          <p:nvPr/>
        </p:nvSpPr>
        <p:spPr>
          <a:xfrm>
            <a:off x="1222116" y="5588852"/>
            <a:ext cx="1008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 Data JPA, by default provides transaction management for it’s CRUD methods</a:t>
            </a:r>
            <a:endParaRPr lang="en-US" sz="24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7DB0B4-A3C6-102E-21D2-17FE3A882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21" y="214173"/>
            <a:ext cx="7197824" cy="404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1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995016-4FE2-FEF5-69E9-1C0F7107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742D8-920A-57AA-467C-25D1473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76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81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Transaction Management with Spring Boot and Spring Data JPA (@Transactional Annotation)</vt:lpstr>
      <vt:lpstr>Transaction Management with Spring Boot and Spring Data JPA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Management with Spring Boot and Spring Data JPA (@Transactional Annotation)</dc:title>
  <dc:creator>Nguyễn Đăng Duy</dc:creator>
  <cp:lastModifiedBy>Nguyễn Đăng Duy</cp:lastModifiedBy>
  <cp:revision>11</cp:revision>
  <dcterms:created xsi:type="dcterms:W3CDTF">2023-06-09T16:34:37Z</dcterms:created>
  <dcterms:modified xsi:type="dcterms:W3CDTF">2023-06-09T16:45:55Z</dcterms:modified>
</cp:coreProperties>
</file>